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19456"/>
            <a:ext cx="10362895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400" b="0">
                <a:solidFill>
                  <a:srgbClr val="FFFFFF"/>
                </a:solidFill>
                <a:latin typeface="LetoSans Regular"/>
              </a:rPr>
              <a:t>Платёжные технологии   ·   Финтех   ·   ИИ   ·   Тренды   ·   Идеи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22960" y="777240"/>
            <a:ext cx="10545775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0" b="1">
                <a:solidFill>
                  <a:srgbClr val="FFFFFF"/>
                </a:solidFill>
                <a:latin typeface="LetoSans Bold"/>
              </a:rPr>
              <a:t>Дайджест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404207" y="2240280"/>
            <a:ext cx="3383280" cy="457200"/>
          </a:xfrm>
          <a:prstGeom prst="roundRect">
            <a:avLst/>
          </a:prstGeom>
          <a:solidFill>
            <a:srgbClr val="4E158E"/>
          </a:solidFill>
          <a:ln w="127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73152" rIns="73152" tIns="18288" bIns="18288"/>
          <a:lstStyle/>
          <a:p>
            <a:pPr algn="ctr"/>
            <a:r>
              <a:rPr sz="1800" b="0">
                <a:solidFill>
                  <a:srgbClr val="FFFFFF"/>
                </a:solidFill>
                <a:latin typeface="LetoSans Regular"/>
              </a:rPr>
              <a:t>Выпуск №1, 16.07.2026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22960" y="3063240"/>
            <a:ext cx="10545775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  <a:latin typeface="LetoSans Bold"/>
              </a:rPr>
              <a:t>ДАЙДЖЕСТ ОТ 16.07.2026 (БЕЗ LLM)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11480" y="310896"/>
            <a:ext cx="10058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400" b="1">
                <a:solidFill>
                  <a:srgbClr val="FFFFFF"/>
                </a:solidFill>
                <a:latin typeface="LetoSans Bold"/>
              </a:rPr>
              <a:t>В этом выпуске: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38912" y="1481328"/>
            <a:ext cx="877824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3600" b="0">
                <a:solidFill>
                  <a:srgbClr val="FFFFFF"/>
                </a:solidFill>
                <a:latin typeface="LetoSans Regular"/>
              </a:rPr>
              <a:t>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25880" y="1609344"/>
            <a:ext cx="877824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Новости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378440" y="1609344"/>
            <a:ext cx="1463040" cy="402336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000" b="0">
                <a:solidFill>
                  <a:srgbClr val="FFFFFF"/>
                </a:solidFill>
                <a:latin typeface="LetoSans Regular"/>
              </a:rPr>
              <a:t>→ стр. 3</a:t>
            </a:r>
          </a:p>
        </p:txBody>
      </p:sp>
      <p:sp>
        <p:nvSpPr>
          <p:cNvPr id="6" name="Rectangle 5"/>
          <p:cNvSpPr/>
          <p:nvPr/>
        </p:nvSpPr>
        <p:spPr>
          <a:xfrm>
            <a:off x="512064" y="2139696"/>
            <a:ext cx="11155680" cy="12700"/>
          </a:xfrm>
          <a:prstGeom prst="rect">
            <a:avLst/>
          </a:prstGeom>
          <a:solidFill>
            <a:srgbClr val="6E3DA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НОВОСТИ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5156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Нефть есть, бензина не хватает: что происходит с топливом в России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В Армении в управление государству был передан завод соперника Пашиняна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НОВИКОМ выплатил рекордный объем кешбэка в 2026 году — Банковское обозрение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Борис Надеждин сообщил о запрете на выезд за границу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У изъятых по иску к бизнесмену Тайчеру компаний сменился гендиректор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АОИП отслеживает тренды интеграции механизмов краудинвестирования — Банковское обозрение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Show HN: AI Law Tracker – one audited API for US, EU and global AI law — Hacker News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[[Перевод] Кто платит за AI-продуктивность: почему выгорают middle-инженеры](https://habr.com/ru/companies/otus/articles/1059842/?utmcampaign=1059842&amp;utmsource=habrahabr&amp;utmmedium=rss) — Все статьи подряд / Искусственный интеллект / Хабр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Самый возрастной футболист чемпионата мира-2026 завершил карьеру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«Отстранить от финала». Что ждет Аргентину за скандальный баннер на ЧМ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Polygon Labs announces second round of layoffs in 2026 as firm looks to finalize Coinme acquisition — The Block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В SberCIB пересмотрели прогноз по ключевой ставке ЦБ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В Individuum заявили, что обвинения в отношении издательства нет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ЦСКА обвинил инсайдера Романо в распространении «чуши» о трансферах клуба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How to spend 15 years perfecting a product — Hacker News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Alpaca raises $135M to fund tokenized agent-first infrastructure — Cointelegraph.com News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НОВОСТИ (ПРОДОЛЖЕНИЕ)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5156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WSJ узнала, что в США рассмотрят введение залога для получения грин-карты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Лавров анонсировал участие главы Гвинеи-Бисау в форуме Россия — Африка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Чистюхин рассказал о впечатлениях от прочтения в юности «Анны Карениной»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Goes-19 weather satellite enters Safe Hold mode — Hacker News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Gambling on random Pokémon cards: Onchain gagcha hits record high as crypto sinks — Cointelegraph.com News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Новак призвал компании соблюдать обязательства по северному завозу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«ВИМ Инвестиции» ожидают ставку 13,5% и рост рынка акций к концу года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Российский рынок ушел в пике // Какие прогнозы дают инвесторы на фоне падения Мосбиржи — "Коммерсантъ". Экономика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Сырский ответил на призыв экс-министра обороны подать в отставку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Show HN: I've built a words game based on binary search — Hacker News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redb.Route — коннектор Amazon SQS + SNS, at-least-once и Publish-Subscribe через SNS→SQS. Уходим от MassTransit — Все публикации в потоке Разработка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На аукционе продали ручку, с помощью которой экипаж «Аполлон-11» вернулся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DAN узнало о планах Черногории отменить безвизовый режим для россиян — www.rbc.ru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Хуснуллин пообещал Путину открыть трассу до Тюмени в декабре — "Коммерсантъ". Экономика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В «СберБанк Онлайн» можно заранее привязать счет для соцвыплат — Банковское обозрение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Prediction markets defy crypto downturn with record Q2 volume: CoinGecko — Cointelegraph.com News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93192" y="320040"/>
            <a:ext cx="11368735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>
                <a:solidFill>
                  <a:srgbClr val="1C2330"/>
                </a:solidFill>
                <a:latin typeface="LetoSans Bold"/>
              </a:rPr>
              <a:t>НОВОСТИ (ПРОДОЛЖЕНИЕ)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051560"/>
            <a:ext cx="11201400" cy="5394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Хуснуллин: объем ввода жилья в России превосходит показатели СССР — "Коммерсантъ". Экономика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Сократили цикл разработки на 20% — и получили вдвое больше инцидентов — Все статьи подряд / Финансы в IT / Хабр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“There are no laws, only suggestions”: What AI agents do with your instructions — The New Stack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Ledger wants AI agents to manage crypto without holding your keys — CoinDesk: Bitcoin, Ethereum, Crypto News and Price Data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MoonPay buys Glide to bolster crypto deposits infrastructure — Cointelegraph.com News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Ledger unveils hardware-backed Agent Stack to prevent rogue AI transactions — The Block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MoonPay acquires Y Combinator-backed crypto deposits startup Glide in all-equity deal — The Block</a:t>
            </a:r>
          </a:p>
          <a:p>
            <a:pPr>
              <a:spcAft>
                <a:spcPts val="900"/>
              </a:spcAft>
            </a:pPr>
            <a:r>
              <a:rPr sz="1050" b="0">
                <a:solidFill>
                  <a:srgbClr val="1C2330"/>
                </a:solidFill>
                <a:latin typeface="LetoSans Thin"/>
              </a:rPr>
              <a:t>Сенат США выступил против помилования Сэма Бэнкмана-Фрида — ForkLog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4E158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822960" y="2468880"/>
            <a:ext cx="10545775" cy="2011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4000" b="1">
                <a:solidFill>
                  <a:srgbClr val="FFFFFF"/>
                </a:solidFill>
                <a:latin typeface="LetoSans Bold"/>
              </a:rPr>
              <a:t>Спасибо за внимание</a:t>
            </a:r>
          </a:p>
          <a:p>
            <a:pPr algn="ctr">
              <a:spcBef>
                <a:spcPts val="1800"/>
              </a:spcBef>
            </a:pPr>
            <a:r>
              <a:rPr sz="1200" b="0">
                <a:solidFill>
                  <a:srgbClr val="C9B6E4"/>
                </a:solidFill>
                <a:latin typeface="LetoSans Regular"/>
              </a:rPr>
              <a:t>Дайджест подготовлен DI Researcher · 16.07.2026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